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1" r:id="rId4"/>
    <p:sldId id="262" r:id="rId5"/>
    <p:sldId id="263" r:id="rId6"/>
    <p:sldId id="264" r:id="rId7"/>
    <p:sldId id="265" r:id="rId8"/>
    <p:sldId id="267" r:id="rId9"/>
    <p:sldId id="268" r:id="rId10"/>
  </p:sldIdLst>
  <p:sldSz cx="12192000" cy="6858000"/>
  <p:notesSz cx="6858000" cy="9144000"/>
  <p:defaultTextStyle>
    <a:defPPr>
      <a:defRPr lang="ar-E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CBA4E-4B45-4172-AB4C-61874A77A4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E03904-38B9-4EA8-91BB-59E0E8EDD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2F66A-6378-4632-A80E-ACC497669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DB1F4-44C9-4035-8FA7-AB3C784A9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B3BA3-45D4-4774-9674-DED93989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60862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4A6D4-7B5B-41AE-98DF-5D163C389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92178B-5207-47F8-9056-AB684049E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426D1-416D-4F6A-9E2A-A47AFA57F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83D77-14F3-4EF8-903E-8249F091C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D5B5B-F1A5-4858-A13C-C6DA03A53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4672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379E90-F793-4B9E-B970-B4AB16E296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E1BE10-46FC-4F33-B055-8F8223097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6E346-96B5-4C41-A5FA-FFE04A86F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4A5B5-23A2-48AB-BE00-E9060B2E8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F3EF4-0E6B-457B-8A29-C9B103994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98035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9A1D8-2444-456B-96FE-D5277F941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EC295-05E8-4971-BB4C-472A4C12A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FCD06-B40A-443F-B5E7-845352BD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9A227-613B-44C6-A710-347CFCCF3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4A5C-A321-498F-BA51-958394120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2933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BAF5D-8836-4BB4-B65D-106218BB4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4862D-B4BB-4AC7-8566-3A6A78D08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2943E-7F90-417C-82C7-6A52E566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2E535-754D-4CBD-A1E0-C7917E51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04B0F-5E57-4622-A72D-D5A363A49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5185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D3127-14BD-4527-BE8F-04C9C7F7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6E3DF-14E7-44F3-9F39-2DD81DABD8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26F7EF-664F-4503-8057-235DF19D1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37497-9EA0-4B37-827C-1305DF96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9F101-FE78-4043-BCFB-60F0B3CD0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42D925-1D53-46D5-9EE9-3ECD25F31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9115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737BF-341D-4322-B239-6CDB42C3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93775-0AED-4738-AC61-7EE885D9A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0545E0-E772-4AAE-949A-A07F5AF1F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34BF99-130B-4008-9713-0C294D1786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E8E055-C67C-487A-98C4-755C37410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DF6435-A3B3-4B85-AC8E-F16FA08E8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2154EC-376F-433A-9070-05F5CDFE7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DF3F82-6281-4B9E-9AE6-2F4E3ED9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4799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66E5C-A177-4D12-BC60-7AB96CCA4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C24AD2-7C04-48EE-B570-09E8D0E6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1A9304-DB8F-4958-A8F5-8C0268328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B5A19F-6146-4505-982D-DAD6FA5C1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455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A0E022-201F-494E-BE0B-3561B38E4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D645D5-C8CA-4D16-81D7-51B4B361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94028-82C0-4FFC-A176-32095F6C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7512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5F0C5-EBCA-4DF9-93BB-2D7403E38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29004-1231-424C-AF52-554CCFDF2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B13942-71DB-4C44-A490-C844898C8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F232C-7225-4428-B4A7-F27D1C3CB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0E3F3-1D06-4D5D-8B19-9D9848CF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841D7-A3F4-4CD8-BF26-01504161C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777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4C9C-8D2A-403F-91FC-A7E6DA60D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F1EE5D-26CD-4A7A-89EE-D2D8C6F0BC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10C825-D026-4753-8F9B-C811B147C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756B6-E17D-47BE-820F-48D58E37C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0F9BC1-6AEF-4F02-AC68-A0D427506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5DF03-480A-4716-A10C-511BE0253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4889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CE4B04-804B-4266-AEA2-EAE8861E0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2F7060-5E3F-4390-BDE7-39B427CED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D4C55-E43A-44B8-849F-57B4D71E7C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4F7DF-91D7-401C-B6D0-0BC7B470C3FB}" type="datetimeFigureOut">
              <a:rPr lang="ar-EG" smtClean="0"/>
              <a:t>07/05/1440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25497-93F8-4876-ADCA-7D0B881883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93C44-7592-452D-AB5F-A871C002E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C4867-5605-41BA-B323-A6281634BA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9090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9BE1548-D815-45D9-A197-8B07344611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207" y="575186"/>
            <a:ext cx="4576916" cy="1777181"/>
          </a:xfrm>
        </p:spPr>
        <p:txBody>
          <a:bodyPr>
            <a:normAutofit lnSpcReduction="10000"/>
          </a:bodyPr>
          <a:lstStyle/>
          <a:p>
            <a:r>
              <a:rPr lang="ar-EG" dirty="0"/>
              <a:t>شفاطات </a:t>
            </a:r>
          </a:p>
          <a:p>
            <a:r>
              <a:rPr lang="ar-EG" dirty="0"/>
              <a:t>قطر الريشه من 20ل 70</a:t>
            </a:r>
          </a:p>
          <a:p>
            <a:r>
              <a:rPr lang="ar-EG" dirty="0"/>
              <a:t> </a:t>
            </a:r>
          </a:p>
          <a:p>
            <a:r>
              <a:rPr lang="ar-EG" dirty="0"/>
              <a:t>السعر :</a:t>
            </a:r>
            <a:endParaRPr lang="en-US" dirty="0"/>
          </a:p>
        </p:txBody>
      </p:sp>
      <p:pic>
        <p:nvPicPr>
          <p:cNvPr id="4" name="Picture 2" descr="ÙØªÙØ¬Ø© Ø¨Ø­Ø« Ø§ÙØµÙØ± Ø¹Ù Ø´ÙØ§Ø·Ø§Øª ÙØµØ§ÙØ¹">
            <a:extLst>
              <a:ext uri="{FF2B5EF4-FFF2-40B4-BE49-F238E27FC236}">
                <a16:creationId xmlns:a16="http://schemas.microsoft.com/office/drawing/2014/main" id="{15780B6F-969B-4955-8ABF-C9771EC59C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25" t="3956" r="14653" b="2686"/>
          <a:stretch/>
        </p:blipFill>
        <p:spPr bwMode="auto">
          <a:xfrm>
            <a:off x="6721575" y="0"/>
            <a:ext cx="5470425" cy="5431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75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B12A9-02AD-40A7-A7ED-6DFE9C03F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465" y="1840373"/>
            <a:ext cx="2952135" cy="4351338"/>
          </a:xfrm>
        </p:spPr>
        <p:txBody>
          <a:bodyPr/>
          <a:lstStyle/>
          <a:p>
            <a:r>
              <a:rPr lang="ar-EG" dirty="0"/>
              <a:t>بلاورهواء </a:t>
            </a:r>
          </a:p>
          <a:p>
            <a:r>
              <a:rPr lang="ar-EG" dirty="0"/>
              <a:t>من 0.5 الى 2 ح </a:t>
            </a:r>
          </a:p>
          <a:p>
            <a:endParaRPr lang="ar-EG" dirty="0"/>
          </a:p>
          <a:p>
            <a:endParaRPr lang="ar-EG" dirty="0"/>
          </a:p>
        </p:txBody>
      </p:sp>
      <p:pic>
        <p:nvPicPr>
          <p:cNvPr id="4" name="Picture 6" descr="ÙØªÙØ¬Ø© Ø¨Ø­Ø« Ø§ÙØµÙØ± Ø¹Ù âªcentrifugal blowerâ¬â">
            <a:extLst>
              <a:ext uri="{FF2B5EF4-FFF2-40B4-BE49-F238E27FC236}">
                <a16:creationId xmlns:a16="http://schemas.microsoft.com/office/drawing/2014/main" id="{4756E031-25AF-481D-AC2C-E7D6A801DC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5" t="4065" r="8535" b="3387"/>
          <a:stretch/>
        </p:blipFill>
        <p:spPr bwMode="auto">
          <a:xfrm>
            <a:off x="6420910" y="404115"/>
            <a:ext cx="4586479" cy="5082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3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9561D-E631-4319-89FC-6A0D6E78A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612" y="586760"/>
            <a:ext cx="3495427" cy="3085588"/>
          </a:xfrm>
        </p:spPr>
        <p:txBody>
          <a:bodyPr/>
          <a:lstStyle/>
          <a:p>
            <a:pPr marL="0" indent="0">
              <a:buNone/>
            </a:pPr>
            <a:r>
              <a:rPr lang="ar-EG" dirty="0"/>
              <a:t>عدادات مياه        </a:t>
            </a:r>
          </a:p>
          <a:p>
            <a:pPr marL="0" indent="0">
              <a:buNone/>
            </a:pPr>
            <a:r>
              <a:rPr lang="ar-EG" dirty="0"/>
              <a:t>معتمده          </a:t>
            </a:r>
          </a:p>
          <a:p>
            <a:pPr marL="0" indent="0">
              <a:buNone/>
            </a:pPr>
            <a:r>
              <a:rPr lang="ar-EG" dirty="0"/>
              <a:t>مقاس 20 /30/40     </a:t>
            </a:r>
          </a:p>
          <a:p>
            <a:pPr marL="0" indent="0">
              <a:buNone/>
            </a:pPr>
            <a:r>
              <a:rPr lang="ar-EG" dirty="0"/>
              <a:t>السعر :                 </a:t>
            </a:r>
          </a:p>
        </p:txBody>
      </p:sp>
      <p:pic>
        <p:nvPicPr>
          <p:cNvPr id="4" name="Picture 2" descr="ÙØªÙØ¬Ø© Ø¨Ø­Ø« Ø§ÙØµÙØ± Ø¹Ù Ø¹Ø¯Ø§Ø¯ ÙÙØ§Ù">
            <a:extLst>
              <a:ext uri="{FF2B5EF4-FFF2-40B4-BE49-F238E27FC236}">
                <a16:creationId xmlns:a16="http://schemas.microsoft.com/office/drawing/2014/main" id="{10F1581D-B6CC-43E6-8F08-9BD6A6285B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2" t="10998" r="10945" b="12550"/>
          <a:stretch/>
        </p:blipFill>
        <p:spPr bwMode="auto">
          <a:xfrm>
            <a:off x="7061962" y="114812"/>
            <a:ext cx="5016320" cy="4475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61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EB5D8A-7CD5-4B52-A147-2DFF17A17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183" y="989013"/>
            <a:ext cx="4033842" cy="4497388"/>
          </a:xfrm>
        </p:spPr>
        <p:txBody>
          <a:bodyPr/>
          <a:lstStyle/>
          <a:p>
            <a:r>
              <a:rPr lang="ar-EG" dirty="0"/>
              <a:t>عداد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447AD-FBBE-47F4-9E21-4564A00EB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EG" dirty="0"/>
          </a:p>
          <a:p>
            <a:endParaRPr lang="ar-EG" dirty="0"/>
          </a:p>
        </p:txBody>
      </p:sp>
      <p:pic>
        <p:nvPicPr>
          <p:cNvPr id="4" name="Picture 18" descr="ÙØªÙØ¬Ø© Ø¨Ø­Ø« Ø§ÙØµÙØ± Ø¹Ù âªflux stainless flow meterâ¬â">
            <a:extLst>
              <a:ext uri="{FF2B5EF4-FFF2-40B4-BE49-F238E27FC236}">
                <a16:creationId xmlns:a16="http://schemas.microsoft.com/office/drawing/2014/main" id="{575508FF-1FEB-436B-BA25-E9500B15CF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9" t="5684" r="2992" b="2260"/>
          <a:stretch/>
        </p:blipFill>
        <p:spPr bwMode="auto">
          <a:xfrm>
            <a:off x="5915136" y="379708"/>
            <a:ext cx="5538681" cy="435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158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1F395-7DF9-4E9E-9601-ECB0CB068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268851" cy="4351338"/>
          </a:xfrm>
        </p:spPr>
        <p:txBody>
          <a:bodyPr/>
          <a:lstStyle/>
          <a:p>
            <a:r>
              <a:rPr lang="ar-EG" dirty="0"/>
              <a:t>موتور          </a:t>
            </a:r>
          </a:p>
        </p:txBody>
      </p:sp>
      <p:pic>
        <p:nvPicPr>
          <p:cNvPr id="4" name="Picture 2" descr="ÙØªÙØ¬Ø© Ø¨Ø­Ø« Ø§ÙØµÙØ± Ø¹Ù âªmotorâ¬â">
            <a:extLst>
              <a:ext uri="{FF2B5EF4-FFF2-40B4-BE49-F238E27FC236}">
                <a16:creationId xmlns:a16="http://schemas.microsoft.com/office/drawing/2014/main" id="{36C21CF2-CCF3-45C7-A901-B262D6FA7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541" y="263471"/>
            <a:ext cx="5716459" cy="476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084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0F6D6-9EB1-4F0D-8F17-FFCF5D6C7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804652" cy="4351338"/>
          </a:xfrm>
        </p:spPr>
        <p:txBody>
          <a:bodyPr/>
          <a:lstStyle/>
          <a:p>
            <a:r>
              <a:rPr lang="ar-EG" dirty="0"/>
              <a:t>موتور      </a:t>
            </a:r>
          </a:p>
          <a:p>
            <a:endParaRPr lang="ar-EG" dirty="0"/>
          </a:p>
        </p:txBody>
      </p:sp>
      <p:pic>
        <p:nvPicPr>
          <p:cNvPr id="4" name="Picture 14" descr="ÙØªÙØ¬Ø© Ø¨Ø­Ø« Ø§ÙØµÙØ± Ø¹Ù ÙÙØªÙØ± ÙØ²Ø§Ø²">
            <a:extLst>
              <a:ext uri="{FF2B5EF4-FFF2-40B4-BE49-F238E27FC236}">
                <a16:creationId xmlns:a16="http://schemas.microsoft.com/office/drawing/2014/main" id="{2FB0F994-8544-4650-87B6-86C3A9B67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521" y="305597"/>
            <a:ext cx="6543258" cy="560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742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78003-32EF-49C9-8EE8-55BF15D71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952135" cy="4351338"/>
          </a:xfrm>
        </p:spPr>
        <p:txBody>
          <a:bodyPr/>
          <a:lstStyle/>
          <a:p>
            <a:r>
              <a:rPr lang="ar-EG" dirty="0"/>
              <a:t>طلمبات ديفرام  </a:t>
            </a:r>
          </a:p>
          <a:p>
            <a:endParaRPr lang="ar-EG" dirty="0"/>
          </a:p>
          <a:p>
            <a:endParaRPr lang="ar-EG" dirty="0"/>
          </a:p>
        </p:txBody>
      </p:sp>
      <p:pic>
        <p:nvPicPr>
          <p:cNvPr id="4" name="Picture 10" descr="ÙØªÙØ¬Ø© Ø¨Ø­Ø« Ø§ÙØµÙØ± Ø¹Ù âªwilden pumpâ¬â">
            <a:extLst>
              <a:ext uri="{FF2B5EF4-FFF2-40B4-BE49-F238E27FC236}">
                <a16:creationId xmlns:a16="http://schemas.microsoft.com/office/drawing/2014/main" id="{5ABBDBCD-4E6D-430F-9D15-9B97FEAB9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519" y="1019474"/>
            <a:ext cx="5084312" cy="489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8BA16-7481-4E40-8146-83DC1CF5C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893142" cy="4351338"/>
          </a:xfrm>
        </p:spPr>
        <p:txBody>
          <a:bodyPr/>
          <a:lstStyle/>
          <a:p>
            <a:r>
              <a:rPr lang="ar-EG" dirty="0"/>
              <a:t>جير بوكس    </a:t>
            </a:r>
          </a:p>
          <a:p>
            <a:endParaRPr lang="ar-EG" dirty="0"/>
          </a:p>
        </p:txBody>
      </p:sp>
      <p:pic>
        <p:nvPicPr>
          <p:cNvPr id="5" name="Picture 4" descr="ØµÙØ±Ø© Ø°Ø§Øª ØµÙØ©">
            <a:extLst>
              <a:ext uri="{FF2B5EF4-FFF2-40B4-BE49-F238E27FC236}">
                <a16:creationId xmlns:a16="http://schemas.microsoft.com/office/drawing/2014/main" id="{304C6743-1415-4AD1-99A9-B3780A4D10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7" r="15935"/>
          <a:stretch/>
        </p:blipFill>
        <p:spPr bwMode="auto">
          <a:xfrm>
            <a:off x="6616776" y="724212"/>
            <a:ext cx="4737024" cy="4933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205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4A676-EE11-4D1E-B0F7-6CF240F18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63297" cy="4351338"/>
          </a:xfrm>
        </p:spPr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50888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31</Words>
  <Application>Microsoft Office PowerPoint</Application>
  <PresentationFormat>Widescreen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Segma</dc:creator>
  <cp:lastModifiedBy>Segma</cp:lastModifiedBy>
  <cp:revision>5</cp:revision>
  <dcterms:created xsi:type="dcterms:W3CDTF">2019-01-14T13:57:13Z</dcterms:created>
  <dcterms:modified xsi:type="dcterms:W3CDTF">2019-01-14T14:48:34Z</dcterms:modified>
</cp:coreProperties>
</file>